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708" r:id="rId3"/>
  </p:sldMasterIdLst>
  <p:handoutMasterIdLst>
    <p:handoutMasterId r:id="rId19"/>
  </p:handoutMasterIdLst>
  <p:sldIdLst>
    <p:sldId id="256" r:id="rId4"/>
    <p:sldId id="258" r:id="rId5"/>
    <p:sldId id="260" r:id="rId6"/>
    <p:sldId id="272" r:id="rId7"/>
    <p:sldId id="273" r:id="rId8"/>
    <p:sldId id="282" r:id="rId9"/>
    <p:sldId id="283" r:id="rId10"/>
    <p:sldId id="266" r:id="rId11"/>
    <p:sldId id="268" r:id="rId12"/>
    <p:sldId id="285" r:id="rId13"/>
    <p:sldId id="276" r:id="rId14"/>
    <p:sldId id="275" r:id="rId15"/>
    <p:sldId id="278" r:id="rId16"/>
    <p:sldId id="280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BBE"/>
    <a:srgbClr val="FFF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5C6C37F-D572-47A6-8DF9-A5CE08320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D64D98-925B-4B46-97F0-43A4451396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8BA82-2E3C-431C-A265-12C97B75148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F35AB1-FC07-4A36-8C1F-0DD1977AF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EC0F7F-8632-46E4-8E2E-59D80B1248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4C3E6-C0B9-46DD-B464-63E3A8300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5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3C57B90-A931-4AAA-98F5-6BC1858D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067C6-72F2-4533-ACFC-3AD5D404F81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E49FCA-FEC3-49DA-AD75-F72C331D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E66B00-7B3D-4623-824A-F7DDEABC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6F8-5533-450F-BAD3-4F889587156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ntro video graphic final_1 (1)">
            <a:hlinkClick r:id="" action="ppaction://media"/>
            <a:extLst>
              <a:ext uri="{FF2B5EF4-FFF2-40B4-BE49-F238E27FC236}">
                <a16:creationId xmlns="" xmlns:a16="http://schemas.microsoft.com/office/drawing/2014/main" id="{20AFDD42-195D-4348-A8D1-1DDBE4F7371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0FF0E3-B60E-4D0A-90FA-86D33E26CF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5283831"/>
            <a:ext cx="9845142" cy="566738"/>
          </a:xfrm>
        </p:spPr>
        <p:txBody>
          <a:bodyPr anchor="b">
            <a:noAutofit/>
          </a:bodyPr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2250" y="631208"/>
            <a:ext cx="10008914" cy="418645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rtl="1">
              <a:buNone/>
              <a:defRPr sz="2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850569"/>
            <a:ext cx="9858789" cy="493712"/>
          </a:xfrm>
        </p:spPr>
        <p:txBody>
          <a:bodyPr>
            <a:noAutofit/>
          </a:bodyPr>
          <a:lstStyle>
            <a:lvl1pPr marL="0" indent="0" algn="r" rtl="1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2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5521887-B38D-496A-A063-CC90995299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150" y="694926"/>
            <a:ext cx="10410856" cy="1372986"/>
          </a:xfrm>
        </p:spPr>
        <p:txBody>
          <a:bodyPr/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2533368"/>
            <a:ext cx="10418347" cy="3662716"/>
          </a:xfrm>
        </p:spPr>
        <p:txBody>
          <a:bodyPr anchor="ctr">
            <a:normAutofit/>
          </a:bodyPr>
          <a:lstStyle>
            <a:lvl1pPr marL="0" indent="0" algn="r" rtl="1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2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F39EAF-CB9A-4F26-A2DD-8F72DA1C4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tx1"/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10826153" y="2763913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tx1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9322683" cy="2696632"/>
          </a:xfrm>
        </p:spPr>
        <p:txBody>
          <a:bodyPr/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59592" y="3733359"/>
            <a:ext cx="8576480" cy="342174"/>
          </a:xfrm>
        </p:spPr>
        <p:txBody>
          <a:bodyPr anchor="t">
            <a:noAutofit/>
          </a:bodyPr>
          <a:lstStyle>
            <a:lvl1pPr marL="0" indent="0" algn="r" rtl="1">
              <a:buNone/>
              <a:defRPr lang="en-US" sz="2400" b="0" i="0" kern="1200" cap="small" dirty="0">
                <a:solidFill>
                  <a:schemeClr val="tx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9797" y="4810835"/>
            <a:ext cx="9353821" cy="997857"/>
          </a:xfrm>
        </p:spPr>
        <p:txBody>
          <a:bodyPr anchor="ctr">
            <a:normAutofit/>
          </a:bodyPr>
          <a:lstStyle>
            <a:lvl1pPr marL="0" indent="0" algn="r" rtl="1"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0B789E-DB9F-47BB-9321-3B6CC9093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82599"/>
            <a:ext cx="9940676" cy="706964"/>
          </a:xfrm>
        </p:spPr>
        <p:txBody>
          <a:bodyPr/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1921112"/>
            <a:ext cx="3141878" cy="863031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32340988-385A-4F82-9EAA-F5F85943A08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141494" y="2920620"/>
            <a:ext cx="3171199" cy="3207225"/>
          </a:xfrm>
        </p:spPr>
        <p:txBody>
          <a:bodyPr anchor="t">
            <a:normAutofit/>
          </a:bodyPr>
          <a:lstStyle>
            <a:lvl1pPr marL="0" indent="0" algn="r" rtl="1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0E6ED06E-A2EF-4C7B-804D-810B3AD0A7D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99107" y="2920619"/>
            <a:ext cx="3184583" cy="3207225"/>
          </a:xfrm>
        </p:spPr>
        <p:txBody>
          <a:bodyPr anchor="t">
            <a:normAutofit/>
          </a:bodyPr>
          <a:lstStyle>
            <a:lvl1pPr marL="0" indent="0" algn="r" rtl="1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5372F4A-148E-4D77-A887-AE9181965976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874760" y="2920618"/>
            <a:ext cx="3179927" cy="3207225"/>
          </a:xfrm>
        </p:spPr>
        <p:txBody>
          <a:bodyPr anchor="t">
            <a:normAutofit/>
          </a:bodyPr>
          <a:lstStyle>
            <a:lvl1pPr marL="0" indent="0" algn="r" rtl="1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1921110"/>
            <a:ext cx="3147009" cy="863031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1921111"/>
            <a:ext cx="3145730" cy="863031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403971" y="2294404"/>
            <a:ext cx="0" cy="308533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188724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1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5714037-8563-47ED-923D-8E5AF4BC5B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545" y="809894"/>
            <a:ext cx="9804198" cy="706964"/>
          </a:xfrm>
        </p:spPr>
        <p:txBody>
          <a:bodyPr/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3809510"/>
            <a:ext cx="3050438" cy="666956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1907461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rtl="1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68602" y="4612946"/>
            <a:ext cx="3050438" cy="1651380"/>
          </a:xfrm>
        </p:spPr>
        <p:txBody>
          <a:bodyPr anchor="t">
            <a:normAutofit/>
          </a:bodyPr>
          <a:lstStyle>
            <a:lvl1pPr marL="0" indent="0" algn="r" rtl="1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3809510"/>
            <a:ext cx="3050438" cy="666957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1907461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rtl="1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83820" y="4612945"/>
            <a:ext cx="3050438" cy="1651380"/>
          </a:xfrm>
        </p:spPr>
        <p:txBody>
          <a:bodyPr anchor="t">
            <a:normAutofit/>
          </a:bodyPr>
          <a:lstStyle>
            <a:lvl1pPr marL="0" indent="0" algn="r" rtl="1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3809511"/>
            <a:ext cx="3051095" cy="666956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1907461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rtl="1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96423" y="4612944"/>
            <a:ext cx="3051096" cy="1651380"/>
          </a:xfrm>
        </p:spPr>
        <p:txBody>
          <a:bodyPr anchor="t">
            <a:normAutofit/>
          </a:bodyPr>
          <a:lstStyle>
            <a:lvl1pPr marL="0" indent="0" algn="r" rtl="1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187359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187359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64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0D896A-853C-4BF3-8310-87F760B53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249" y="823542"/>
            <a:ext cx="9995267" cy="706964"/>
          </a:xfrm>
        </p:spPr>
        <p:txBody>
          <a:bodyPr/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801505"/>
            <a:ext cx="9995267" cy="4218296"/>
          </a:xfrm>
        </p:spPr>
        <p:txBody>
          <a:bodyPr vert="eaVert" anchor="t" anchorCtr="0">
            <a:normAutofit/>
          </a:bodyPr>
          <a:lstStyle>
            <a:lvl1pPr algn="r" rtl="1">
              <a:defRPr sz="2400"/>
            </a:lvl1pPr>
            <a:lvl2pPr algn="r" rtl="1">
              <a:defRPr sz="2400"/>
            </a:lvl2pPr>
            <a:lvl3pPr algn="r" rtl="1">
              <a:defRPr sz="2400"/>
            </a:lvl3pPr>
            <a:lvl4pPr algn="r" rtl="1">
              <a:defRPr sz="2400"/>
            </a:lvl4pPr>
            <a:lvl5pPr algn="r" rtl="1"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108750-31E6-4C1C-9693-1C13279E9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717AE-5181-4D44-B489-2579FD850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 rtl="1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CC603FF-CBFB-4924-B885-071034AA4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 rtl="1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3699D9-1A69-4E5B-8065-8661A148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B3BC-D941-439C-A823-C5BC8DBBED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CC3E82-F2FA-4DA2-A013-94431420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A6B085-42C5-4C0C-8330-860C89FB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662D82-0C59-4262-B4B4-17CCEA6AAC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35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91AD12-4BC9-46DC-B00A-EFC09D2EC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3E3CC8-CB23-43F3-B95C-0491CF6FF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827ED0-E985-4EC1-BB39-7074CC1B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01F19B-1B5C-42D0-9188-0E6A17B7D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 rtl="1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0F93E3-AF8D-4018-8160-61ECDE8F5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 rtl="1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BF77F8-7433-4D43-9BB5-99B22D4C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EA9F8-CE86-4F1E-B7B1-DDC5BCF3F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F52141-46A5-471E-B2EB-35A6BBE8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65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D47770-45DA-4541-948D-5B877E91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2F4C9E-C8C4-48E3-82B9-202A714B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F524D-724E-4D58-979B-E65343EA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C2F97A-DB71-4A82-B41A-D0A5E9F9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7002E2-C711-4001-B8DF-ADC406D6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8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5D421A-7560-4C08-96B0-30079341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067C6-72F2-4533-ACFC-3AD5D404F81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E44B4E-142F-42D3-AEC3-DAE4C38A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1873992-709B-4823-9104-C2722F3E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6F8-5533-450F-BAD3-4F889587156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utro video graphic final">
            <a:hlinkClick r:id="" action="ppaction://media"/>
            <a:extLst>
              <a:ext uri="{FF2B5EF4-FFF2-40B4-BE49-F238E27FC236}">
                <a16:creationId xmlns="" xmlns:a16="http://schemas.microsoft.com/office/drawing/2014/main" id="{E68DF403-6820-40C6-A27B-2BC4A61F5AF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F75C6-478B-4553-9BBC-3DCFF7A3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 rtl="1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49977F-C795-4EE3-AAE1-B6C464AC3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 algn="ctr" rtl="1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6E2D36-9E3E-4C74-9FA6-55B497C1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B21ECE-2EB7-4342-9977-49E7B913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4034D0-2884-4ABB-95D5-D53B27BF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96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50D13-C005-4104-845E-C1A34FA7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61D5A7-8648-473C-A96B-A261DBDED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11F757-2835-42F8-B22F-7AABFD1E1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CDD5DE-082C-4275-8E2B-B0FEF92F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AB69DB-799A-43F7-9DD0-3EA28A8F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E268A8-0F80-4AFF-AD07-E115F6A6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0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6BB39-F6B8-423E-98E0-02253FB7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272DF3-72DE-4F96-8D6B-04CA5C080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0A14B5-5D41-4A2D-9682-1D5ED9070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algn="r" rtl="1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0A2920-361E-4062-B912-71A886112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BEB8583-969A-4B1E-A61F-AB8E9868F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 algn="r" rtl="1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D60AB82-A249-4056-820A-D1E270D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FE2A0B-A547-4828-9BD7-21EEC3B8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9942B57-3B83-4EF8-AB97-2266813B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69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0B6F27-2F3D-4A49-A1D2-0BD932CA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8DD31C-3E4D-48B5-8DBB-011B7CD7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126BEF-EFB8-4103-BFE0-20AB769CA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AC479B-4BDC-4BAA-8B38-DA5E1B6C5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96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D9094B9-4264-43E1-972E-81F0BFB1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BA728EF-DB72-4687-87BA-A8D4B04F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5DBB3AE-E742-4042-ABE4-02CEFA0C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2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E6EFF0-2BC2-4E99-A820-4C08300A0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4BB297-EB50-4C27-B89A-9FD42005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97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C054A9-4368-4317-A4F9-1404A31C8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9097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230723-59A1-46E1-A6C4-437D1815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4E1B6C-1317-4CEB-B151-DEF4B3C6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2CA2CC-B1C3-4B75-B43B-F47772FA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33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C4CCD61-AC61-4D72-86F3-F45610BC0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3194" y="960130"/>
            <a:ext cx="6172200" cy="4873625"/>
          </a:xfrm>
        </p:spPr>
        <p:txBody>
          <a:bodyPr/>
          <a:lstStyle>
            <a:lvl1pPr marL="0" indent="0" algn="r" rtl="1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E27C05-F8DD-4A63-AF3F-E181FC3C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670" y="457200"/>
            <a:ext cx="3932237" cy="1600200"/>
          </a:xfrm>
        </p:spPr>
        <p:txBody>
          <a:bodyPr anchor="b"/>
          <a:lstStyle>
            <a:lvl1pPr algn="r" rtl="1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DBDC38-E154-4544-982D-19233964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1670" y="2057400"/>
            <a:ext cx="3932237" cy="3811588"/>
          </a:xfrm>
        </p:spPr>
        <p:txBody>
          <a:bodyPr>
            <a:normAutofit/>
          </a:bodyPr>
          <a:lstStyle>
            <a:lvl1pPr marL="0" indent="0" algn="r" rtl="1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9B95BD-E78F-45BA-8D35-28C27C23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773318-441B-4A5F-AB07-06CA0447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313678-890D-492E-A990-6F5D566D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36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5C7EC-55A6-4D04-BA23-715E240E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336B03-E5B7-43B8-9632-F466196F4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780055-AC9A-4BB6-AA87-68E3447A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F0BE5A-3EEE-4E7C-B31A-7DAAF05D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70A277-4B46-49B4-A38B-A2EE0BFE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09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2AB9DAE-94AA-4A99-A4B1-F8EB34846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522D1F-A8A8-4392-89D2-CB13869AA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09416E-43B5-4F68-B6BC-7B402AC3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D0471D-D1EC-4013-8E9B-6F8B9500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4838C3-D262-4D1E-83E7-C7DFEFF0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64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1C8214-1332-4CE0-8BFE-FEC1B41E1F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5507C0-1835-48D8-9A0A-4956C3BAC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9D27DC-43FA-41D2-80D5-C2C3A976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4434" y="502882"/>
            <a:ext cx="2101755" cy="1325563"/>
          </a:xfrm>
        </p:spPr>
        <p:txBody>
          <a:bodyPr>
            <a:normAutofit/>
          </a:bodyPr>
          <a:lstStyle>
            <a:lvl1pPr algn="r" rtl="1">
              <a:defRPr sz="2800" b="1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404BD-2C04-42FD-B270-68AEEE28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98" y="517975"/>
            <a:ext cx="8719782" cy="5644700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E6ED5A-1FD3-40E0-9B24-4A1A05C6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DBDF21-DA43-4978-BCBD-7070439A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EF9441-C0C1-4AAE-816E-156A3C58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C312-E277-495E-B5BE-2C3CCAA8BF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7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AD2088-E71D-4AD1-A060-D501EF226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81999" y="755304"/>
            <a:ext cx="10664007" cy="706964"/>
          </a:xfr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2C86E628-0A77-4F52-9AEB-69302574F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105" y="1856096"/>
            <a:ext cx="10658902" cy="4326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0050" indent="-228600" algn="r" defTabSz="4572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US" sz="24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r" defTabSz="4572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US" sz="24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US" sz="24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US" sz="24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lang="en-US" sz="24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54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A042E6-2E44-48B6-935C-C8EF1E286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7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01F4B5-CCA8-4028-A6E4-91A83E809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9A81013-00DF-4A53-9BF9-6052397D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99" y="755304"/>
            <a:ext cx="10664007" cy="706964"/>
          </a:xfrm>
        </p:spPr>
        <p:txBody>
          <a:bodyPr/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3BF6093-F0A1-4256-A4CC-3BDCD789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105" y="1856096"/>
            <a:ext cx="10658902" cy="4326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 rtl="1">
              <a:defRPr sz="2400"/>
            </a:lvl1pPr>
            <a:lvl2pPr algn="r" rtl="1">
              <a:defRPr sz="2400"/>
            </a:lvl2pPr>
            <a:lvl3pPr algn="r" rtl="1">
              <a:defRPr sz="2400"/>
            </a:lvl3pPr>
            <a:lvl4pPr algn="r" rtl="1">
              <a:defRPr sz="2400"/>
            </a:lvl4pPr>
            <a:lvl5pPr algn="r" rtl="1"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62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DC0D08B-AC14-4C71-9458-C51392FAD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35" y="599364"/>
            <a:ext cx="2793158" cy="1600200"/>
          </a:xfrm>
        </p:spPr>
        <p:txBody>
          <a:bodyPr anchor="b"/>
          <a:lstStyle>
            <a:lvl1pPr algn="ct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97" y="545914"/>
            <a:ext cx="7096836" cy="5500047"/>
          </a:xfrm>
        </p:spPr>
        <p:txBody>
          <a:bodyPr anchor="ctr">
            <a:normAutofit/>
          </a:bodyPr>
          <a:lstStyle>
            <a:lvl1pPr algn="r" rtl="1">
              <a:defRPr sz="2400">
                <a:solidFill>
                  <a:schemeClr val="tx1"/>
                </a:solidFill>
              </a:defRPr>
            </a:lvl1pPr>
            <a:lvl2pPr algn="r" rtl="1">
              <a:defRPr sz="2400">
                <a:solidFill>
                  <a:schemeClr val="tx1"/>
                </a:solidFill>
              </a:defRPr>
            </a:lvl2pPr>
            <a:lvl3pPr algn="r" rtl="1">
              <a:defRPr sz="2400">
                <a:solidFill>
                  <a:schemeClr val="tx1"/>
                </a:solidFill>
              </a:defRPr>
            </a:lvl3pPr>
            <a:lvl4pPr algn="r" rtl="1">
              <a:defRPr sz="2400">
                <a:solidFill>
                  <a:schemeClr val="tx1"/>
                </a:solidFill>
              </a:defRPr>
            </a:lvl4pPr>
            <a:lvl5pPr algn="r" rtl="1"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38480" y="2361064"/>
            <a:ext cx="2793158" cy="3663816"/>
          </a:xfrm>
        </p:spPr>
        <p:txBody>
          <a:bodyPr>
            <a:normAutofit/>
          </a:bodyPr>
          <a:lstStyle>
            <a:lvl1pPr marL="0" indent="0" algn="r" rtl="1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3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30183D-A6BA-409F-BC2B-B3723F8D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856" y="1693333"/>
            <a:ext cx="3865134" cy="1735667"/>
          </a:xfrm>
        </p:spPr>
        <p:txBody>
          <a:bodyPr anchor="b">
            <a:noAutofit/>
          </a:bodyPr>
          <a:lstStyle>
            <a:lvl1pPr algn="r" rtl="1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8376" y="665329"/>
            <a:ext cx="5039080" cy="539877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rtl="1">
              <a:buNone/>
              <a:defRPr sz="2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7050855" y="3657600"/>
            <a:ext cx="3859212" cy="1371600"/>
          </a:xfrm>
        </p:spPr>
        <p:txBody>
          <a:bodyPr>
            <a:normAutofit/>
          </a:bodyPr>
          <a:lstStyle>
            <a:lvl1pPr marL="0" indent="0" algn="r" rtl="1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7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4AFE1F-079F-4968-A54E-A30C665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ACDC98-30AA-4126-8819-4717A88A9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A01739-EC94-4536-8D65-3F5484D69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58BB5-D888-46AF-8B83-00FDDFBB5941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DE704B-9A5A-457E-AAD9-5F44ADDEA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ED0E59-7CD2-4BC1-B840-E805BFD1C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CC312-E277-495E-B5BE-2C3CCAA8B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27659" y="755304"/>
            <a:ext cx="1045929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011" y="1856096"/>
            <a:ext cx="10431995" cy="4326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</a:defRPr>
            </a:lvl1pPr>
          </a:lstStyle>
          <a:p>
            <a:fld id="{01A58BB5-D888-46AF-8B83-00FDDFBB5941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80" r:id="rId3"/>
    <p:sldLayoutId id="2147483705" r:id="rId4"/>
    <p:sldLayoutId id="2147483707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8" r:id="rId11"/>
    <p:sldLayoutId id="2147483689" r:id="rId12"/>
    <p:sldLayoutId id="2147483690" r:id="rId13"/>
    <p:sldLayoutId id="2147483691" r:id="rId14"/>
    <p:sldLayoutId id="2147483704" r:id="rId15"/>
  </p:sldLayoutIdLst>
  <p:txStyles>
    <p:titleStyle>
      <a:lvl1pPr algn="r" defTabSz="457200" rtl="1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592993-9312-4AB8-B52B-BCA92D3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90D48B-3865-48CF-954B-50E0E92E6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4EAAAA-C386-44B7-B747-1BB28380F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3DDEB-30C2-4E9F-A318-F24DA26852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622722-DA86-467C-B312-DF85309FC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F2926E-816C-49C0-ADA4-C245F1664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DC404-81F6-418F-8941-D453A3FFA4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0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457200" rtl="1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lang="en-US" sz="2400" b="0" i="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r" defTabSz="457200" rtl="1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lang="en-US" sz="2400" b="0" i="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lang="en-US" sz="2400" b="0" i="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lang="en-US" sz="2400" b="0" i="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lang="en-US" sz="2400" b="0" i="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9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32118" t="31732" r="24450" b="5555"/>
          <a:stretch/>
        </p:blipFill>
        <p:spPr>
          <a:xfrm>
            <a:off x="0" y="407926"/>
            <a:ext cx="4230806" cy="6203853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93007" y="139700"/>
            <a:ext cx="884179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LB" sz="2400" dirty="0" smtClean="0">
                <a:solidFill>
                  <a:srgbClr val="FF0000"/>
                </a:solidFill>
              </a:rPr>
              <a:t>   </a:t>
            </a:r>
            <a:endParaRPr lang="ar-LB" sz="2400" dirty="0" smtClean="0">
              <a:solidFill>
                <a:srgbClr val="FF0000"/>
              </a:solidFill>
            </a:endParaRPr>
          </a:p>
          <a:p>
            <a:pPr algn="justLow" rtl="1"/>
            <a:r>
              <a:rPr lang="ar-LB" sz="2400" dirty="0" smtClean="0">
                <a:solidFill>
                  <a:srgbClr val="FF0000"/>
                </a:solidFill>
              </a:rPr>
              <a:t> الفقرة الأولى:</a:t>
            </a:r>
          </a:p>
          <a:p>
            <a:pPr algn="justLow" rtl="1"/>
            <a:r>
              <a:rPr lang="ar-LB" sz="2400" dirty="0" smtClean="0"/>
              <a:t>   </a:t>
            </a:r>
            <a:r>
              <a:rPr lang="ar-LB" sz="2400" dirty="0" smtClean="0">
                <a:solidFill>
                  <a:srgbClr val="2D3BBE"/>
                </a:solidFill>
              </a:rPr>
              <a:t>في </a:t>
            </a:r>
            <a:r>
              <a:rPr lang="ar-LB" sz="2400" dirty="0" smtClean="0">
                <a:solidFill>
                  <a:srgbClr val="2D3BBE"/>
                </a:solidFill>
              </a:rPr>
              <a:t>حيّ من أحياء </a:t>
            </a:r>
            <a:r>
              <a:rPr lang="ar-LB" sz="2400" dirty="0" smtClean="0">
                <a:solidFill>
                  <a:srgbClr val="2D3BBE"/>
                </a:solidFill>
              </a:rPr>
              <a:t>بلدتي، </a:t>
            </a:r>
            <a:r>
              <a:rPr lang="ar-LB" sz="2400" dirty="0" smtClean="0">
                <a:solidFill>
                  <a:srgbClr val="2D3BBE"/>
                </a:solidFill>
              </a:rPr>
              <a:t>وفي بيت من بيوتها البسيطة، حيث </a:t>
            </a:r>
            <a:r>
              <a:rPr lang="ar-LB" sz="2400" dirty="0" smtClean="0">
                <a:solidFill>
                  <a:srgbClr val="2D3BBE"/>
                </a:solidFill>
              </a:rPr>
              <a:t>تنتشرُ رائحةُ 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الياسمين</a:t>
            </a:r>
            <a:r>
              <a:rPr lang="ar-LB" sz="2400" dirty="0" smtClean="0">
                <a:solidFill>
                  <a:srgbClr val="2D3BBE"/>
                </a:solidFill>
              </a:rPr>
              <a:t>، ولدتُ أنا في </a:t>
            </a:r>
            <a:r>
              <a:rPr lang="ar-LB" sz="2400" dirty="0" smtClean="0">
                <a:solidFill>
                  <a:srgbClr val="2D3BBE"/>
                </a:solidFill>
              </a:rPr>
              <a:t>التّاسع من </a:t>
            </a:r>
            <a:r>
              <a:rPr lang="ar-LB" sz="2400" dirty="0" smtClean="0">
                <a:solidFill>
                  <a:srgbClr val="2D3BBE"/>
                </a:solidFill>
              </a:rPr>
              <a:t>شهرآذار، حيث عمّت </a:t>
            </a:r>
            <a:r>
              <a:rPr lang="ar-LB" sz="2400" dirty="0" smtClean="0">
                <a:solidFill>
                  <a:srgbClr val="2D3BBE"/>
                </a:solidFill>
              </a:rPr>
              <a:t>الفرحة في </a:t>
            </a:r>
            <a:r>
              <a:rPr lang="ar-LB" sz="2400" dirty="0" smtClean="0">
                <a:solidFill>
                  <a:srgbClr val="2D3BBE"/>
                </a:solidFill>
              </a:rPr>
              <a:t>دارنا</a:t>
            </a:r>
            <a:r>
              <a:rPr lang="ar-LB" sz="2400" dirty="0" smtClean="0">
                <a:solidFill>
                  <a:srgbClr val="2D3BBE"/>
                </a:solidFill>
              </a:rPr>
              <a:t>،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 </a:t>
            </a:r>
            <a:r>
              <a:rPr lang="ar-LB" sz="2400" dirty="0" smtClean="0">
                <a:solidFill>
                  <a:srgbClr val="2D3BBE"/>
                </a:solidFill>
              </a:rPr>
              <a:t>فلم تعد البسمة تفارق وجه والديّ، وقد اختار لي والدي اسم زهراء 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تيمّنًا بالسّيدة الزّهراء «ع</a:t>
            </a:r>
            <a:r>
              <a:rPr lang="ar-LB" sz="2400" dirty="0" smtClean="0">
                <a:solidFill>
                  <a:srgbClr val="2D3BBE"/>
                </a:solidFill>
              </a:rPr>
              <a:t>».</a:t>
            </a:r>
          </a:p>
          <a:p>
            <a:pPr algn="justLow" rtl="1"/>
            <a:endParaRPr lang="ar-LB" sz="2400" dirty="0" smtClean="0">
              <a:solidFill>
                <a:srgbClr val="2D3BBE"/>
              </a:solidFill>
            </a:endParaRPr>
          </a:p>
          <a:p>
            <a:pPr algn="justLow" rtl="1"/>
            <a:r>
              <a:rPr lang="ar-LB" sz="2400" dirty="0" smtClean="0">
                <a:solidFill>
                  <a:srgbClr val="FF0000"/>
                </a:solidFill>
              </a:rPr>
              <a:t>عبارات مساعِدة في الفقرتَين الثّانية والثّالثة: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متلهّفًا لرؤيتي / تزيين المنزل / ضيافة تليق بالمناسبة / زرعا في داخلي بذور 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 المحبّة/ لا أتوانى عن تقديم المساعدة.</a:t>
            </a:r>
          </a:p>
          <a:p>
            <a:pPr algn="justLow" rtl="1"/>
            <a:endParaRPr lang="ar-LB" sz="2400" dirty="0">
              <a:solidFill>
                <a:srgbClr val="2D3BBE"/>
              </a:solidFill>
            </a:endParaRPr>
          </a:p>
          <a:p>
            <a:pPr algn="justLow" rtl="1"/>
            <a:r>
              <a:rPr lang="ar-LB" sz="2400" dirty="0" smtClean="0">
                <a:solidFill>
                  <a:srgbClr val="FF0000"/>
                </a:solidFill>
              </a:rPr>
              <a:t>عبارات مساعِدة في الفقرة الأخيرة: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وضعْتُ هدفًا أسعى إلى تحقيقه/ أنْ يعمّ السّلام أقطار الأرض/ أعيش على </a:t>
            </a: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مرضاة الله </a:t>
            </a:r>
            <a:r>
              <a:rPr lang="ar-LB" sz="2400" dirty="0" smtClean="0">
                <a:solidFill>
                  <a:srgbClr val="2D3BBE"/>
                </a:solidFill>
              </a:rPr>
              <a:t>وطاعته.</a:t>
            </a:r>
            <a:endParaRPr lang="ar-LB" sz="2400" dirty="0" smtClean="0">
              <a:solidFill>
                <a:srgbClr val="2D3BBE"/>
              </a:solidFill>
            </a:endParaRPr>
          </a:p>
          <a:p>
            <a:pPr algn="justLow" rtl="1"/>
            <a:endParaRPr lang="ar-LB" sz="2400" dirty="0">
              <a:solidFill>
                <a:srgbClr val="2D3BBE"/>
              </a:solidFill>
            </a:endParaRP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  </a:t>
            </a:r>
            <a:endParaRPr lang="ar-LB" sz="2400" dirty="0">
              <a:solidFill>
                <a:srgbClr val="2D3BBE"/>
              </a:solidFill>
            </a:endParaRPr>
          </a:p>
          <a:p>
            <a:pPr algn="justLow" rtl="1"/>
            <a:r>
              <a:rPr lang="ar-LB" sz="2400" dirty="0" smtClean="0">
                <a:solidFill>
                  <a:srgbClr val="2D3BBE"/>
                </a:solidFill>
              </a:rPr>
              <a:t>  </a:t>
            </a:r>
          </a:p>
          <a:p>
            <a:pPr algn="justLow" rtl="1"/>
            <a:r>
              <a:rPr lang="ar-LB" sz="2400" dirty="0">
                <a:solidFill>
                  <a:srgbClr val="2D3BBE"/>
                </a:solidFill>
              </a:rPr>
              <a:t> </a:t>
            </a:r>
            <a:endParaRPr lang="en-US" sz="2400" dirty="0">
              <a:solidFill>
                <a:srgbClr val="2D3BB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38484" y="2306472"/>
            <a:ext cx="1539940" cy="136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4842" y="2838735"/>
            <a:ext cx="3723582" cy="136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08680" y="3354724"/>
            <a:ext cx="18697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6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LB" sz="2400" dirty="0" smtClean="0"/>
              <a:t>ملاحظات متفرّقة: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79864" y="2259963"/>
            <a:ext cx="9334570" cy="24860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352234" y="1646119"/>
            <a:ext cx="2362200" cy="3099873"/>
            <a:chOff x="6017525" y="1277629"/>
            <a:chExt cx="2362200" cy="2720579"/>
          </a:xfrm>
        </p:grpSpPr>
        <p:grpSp>
          <p:nvGrpSpPr>
            <p:cNvPr id="6" name="Group 5"/>
            <p:cNvGrpSpPr/>
            <p:nvPr/>
          </p:nvGrpSpPr>
          <p:grpSpPr>
            <a:xfrm>
              <a:off x="6017525" y="1277629"/>
              <a:ext cx="2362200" cy="2720579"/>
              <a:chOff x="6017525" y="1277629"/>
              <a:chExt cx="2362200" cy="272057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017525" y="1277629"/>
                <a:ext cx="2362200" cy="2720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017525" y="1284431"/>
                <a:ext cx="2362200" cy="59635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558863" y="1293925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85334" y="26870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LB" sz="2400" b="1" dirty="0" smtClean="0"/>
              <a:t>وسّع نصّك </a:t>
            </a:r>
            <a:r>
              <a:rPr lang="ar-LB" sz="2400" b="1" dirty="0"/>
              <a:t>بذكر</a:t>
            </a:r>
          </a:p>
          <a:p>
            <a:pPr algn="ctr" rtl="1"/>
            <a:endParaRPr lang="ar-LB" sz="2400" b="1" dirty="0"/>
          </a:p>
          <a:p>
            <a:pPr algn="ctr" rtl="1"/>
            <a:r>
              <a:rPr lang="ar-LB" sz="2400" b="1" dirty="0"/>
              <a:t> بعض التّفاصيل .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25961" y="1646118"/>
            <a:ext cx="2362200" cy="3099873"/>
            <a:chOff x="6017525" y="1277629"/>
            <a:chExt cx="2362200" cy="2720579"/>
          </a:xfrm>
        </p:grpSpPr>
        <p:grpSp>
          <p:nvGrpSpPr>
            <p:cNvPr id="12" name="Group 11"/>
            <p:cNvGrpSpPr/>
            <p:nvPr/>
          </p:nvGrpSpPr>
          <p:grpSpPr>
            <a:xfrm>
              <a:off x="6017525" y="1277629"/>
              <a:ext cx="2362200" cy="2720579"/>
              <a:chOff x="6017525" y="1277629"/>
              <a:chExt cx="2362200" cy="272057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017525" y="1277629"/>
                <a:ext cx="2362200" cy="2720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017525" y="1284431"/>
                <a:ext cx="2362200" cy="59635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558863" y="1293925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05348" y="2928643"/>
            <a:ext cx="1890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LB" sz="2400" b="1" dirty="0" smtClean="0"/>
              <a:t>ابتعدْ </a:t>
            </a:r>
            <a:r>
              <a:rPr lang="ar-LB" sz="2400" b="1" dirty="0"/>
              <a:t>عن التّكرار.</a:t>
            </a:r>
            <a:endParaRPr lang="en-US" sz="2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9688" y="1646117"/>
            <a:ext cx="2362200" cy="3099873"/>
            <a:chOff x="6017525" y="1277629"/>
            <a:chExt cx="2362200" cy="2720579"/>
          </a:xfrm>
        </p:grpSpPr>
        <p:grpSp>
          <p:nvGrpSpPr>
            <p:cNvPr id="18" name="Group 17"/>
            <p:cNvGrpSpPr/>
            <p:nvPr/>
          </p:nvGrpSpPr>
          <p:grpSpPr>
            <a:xfrm>
              <a:off x="6017525" y="1277629"/>
              <a:ext cx="2362200" cy="2720579"/>
              <a:chOff x="6017525" y="1277629"/>
              <a:chExt cx="2362200" cy="272057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017525" y="1277629"/>
                <a:ext cx="2362200" cy="2720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17525" y="1284431"/>
                <a:ext cx="2362200" cy="59635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6558863" y="1293925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845521" y="28933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LB" sz="2400" b="1" dirty="0"/>
              <a:t> </a:t>
            </a:r>
            <a:r>
              <a:rPr lang="ar-LB" sz="2400" b="1" dirty="0" smtClean="0"/>
              <a:t>زيّن نصّك بخطّك</a:t>
            </a:r>
            <a:endParaRPr lang="ar-LB" sz="2400" b="1" dirty="0"/>
          </a:p>
          <a:p>
            <a:pPr algn="ctr" rtl="1"/>
            <a:endParaRPr lang="ar-LB" sz="2400" b="1" dirty="0"/>
          </a:p>
          <a:p>
            <a:pPr algn="ctr" rtl="1"/>
            <a:r>
              <a:rPr lang="ar-LB" sz="2400" b="1" dirty="0"/>
              <a:t>الجميل. </a:t>
            </a:r>
            <a:endParaRPr lang="en-US" sz="2400" b="1" dirty="0"/>
          </a:p>
        </p:txBody>
      </p:sp>
      <p:sp>
        <p:nvSpPr>
          <p:cNvPr id="33" name="Flowchart: Connector 32"/>
          <p:cNvSpPr/>
          <p:nvPr/>
        </p:nvSpPr>
        <p:spPr>
          <a:xfrm>
            <a:off x="8282206" y="1677338"/>
            <a:ext cx="631842" cy="596452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LB" sz="2000" dirty="0" smtClean="0"/>
              <a:t>1</a:t>
            </a:r>
            <a:endParaRPr lang="en-US" sz="2000" dirty="0"/>
          </a:p>
        </p:txBody>
      </p:sp>
      <p:sp>
        <p:nvSpPr>
          <p:cNvPr id="34" name="Flowchart: Connector 33"/>
          <p:cNvSpPr/>
          <p:nvPr/>
        </p:nvSpPr>
        <p:spPr>
          <a:xfrm>
            <a:off x="4968415" y="1664683"/>
            <a:ext cx="684001" cy="595279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LB" dirty="0" smtClean="0"/>
              <a:t>2</a:t>
            </a:r>
            <a:endParaRPr lang="en-US" dirty="0"/>
          </a:p>
        </p:txBody>
      </p:sp>
      <p:sp>
        <p:nvSpPr>
          <p:cNvPr id="35" name="Flowchart: Connector 34"/>
          <p:cNvSpPr/>
          <p:nvPr/>
        </p:nvSpPr>
        <p:spPr>
          <a:xfrm>
            <a:off x="1759821" y="1692643"/>
            <a:ext cx="684001" cy="59586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LB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 smtClean="0"/>
              <a:t>التّكليفُ البيتيّ: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13224" y="1809866"/>
            <a:ext cx="180296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ar-L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تنفيذ ما تطلبه منك المعلّمة.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1990" t="15618" r="22257" b="6547"/>
          <a:stretch/>
        </p:blipFill>
        <p:spPr>
          <a:xfrm>
            <a:off x="5363570" y="353444"/>
            <a:ext cx="4230806" cy="3208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209" t="21874" r="23301" b="12053"/>
          <a:stretch/>
        </p:blipFill>
        <p:spPr>
          <a:xfrm>
            <a:off x="504967" y="353444"/>
            <a:ext cx="4858603" cy="30994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5960" t="23729" r="35102" b="40678"/>
          <a:stretch/>
        </p:blipFill>
        <p:spPr>
          <a:xfrm>
            <a:off x="5782418" y="3562066"/>
            <a:ext cx="3811959" cy="29069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0690" t="10332" r="21583" b="9375"/>
          <a:stretch/>
        </p:blipFill>
        <p:spPr>
          <a:xfrm>
            <a:off x="422770" y="3511887"/>
            <a:ext cx="5359650" cy="29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 smtClean="0"/>
              <a:t>التّكليف البيتيّ :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4434" y="2366311"/>
            <a:ext cx="2145138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LB" sz="2400" dirty="0" smtClean="0"/>
              <a:t>كتابة نصّ التّعبير</a:t>
            </a:r>
          </a:p>
          <a:p>
            <a:pPr algn="justLow" rtl="1">
              <a:lnSpc>
                <a:spcPct val="150000"/>
              </a:lnSpc>
            </a:pPr>
            <a:r>
              <a:rPr lang="ar-LB" sz="2400" dirty="0" smtClean="0"/>
              <a:t>ص 68 انطلاقًا من </a:t>
            </a:r>
          </a:p>
          <a:p>
            <a:pPr algn="justLow" rtl="1">
              <a:lnSpc>
                <a:spcPct val="150000"/>
              </a:lnSpc>
            </a:pPr>
            <a:r>
              <a:rPr lang="ar-LB" sz="2400" dirty="0" smtClean="0"/>
              <a:t>ترسيمة الأفكارص</a:t>
            </a:r>
          </a:p>
          <a:p>
            <a:pPr algn="justLow" rtl="1">
              <a:lnSpc>
                <a:spcPct val="150000"/>
              </a:lnSpc>
            </a:pPr>
            <a:r>
              <a:rPr lang="ar-LB" sz="2400" dirty="0" smtClean="0"/>
              <a:t> 65-66-67</a:t>
            </a:r>
            <a:endParaRPr lang="en-US" sz="24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04" t="19461" r="31505" b="19995"/>
          <a:stretch/>
        </p:blipFill>
        <p:spPr>
          <a:xfrm>
            <a:off x="5176911" y="365760"/>
            <a:ext cx="4537524" cy="6119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582" t="18894" r="31331" b="16491"/>
          <a:stretch/>
        </p:blipFill>
        <p:spPr>
          <a:xfrm>
            <a:off x="379824" y="365760"/>
            <a:ext cx="4797085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96A457F-0054-4CD3-AB83-9A4737185124}"/>
              </a:ext>
            </a:extLst>
          </p:cNvPr>
          <p:cNvSpPr txBox="1"/>
          <p:nvPr/>
        </p:nvSpPr>
        <p:spPr>
          <a:xfrm>
            <a:off x="4221991" y="3593447"/>
            <a:ext cx="636347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LB" sz="2400" b="1" dirty="0"/>
              <a:t>المؤسّسة الإسلاميّة للتّربية والتّعليم ـ مدارس المهديّ(ع)</a:t>
            </a:r>
          </a:p>
          <a:p>
            <a:pPr algn="ctr" rtl="1">
              <a:lnSpc>
                <a:spcPct val="150000"/>
              </a:lnSpc>
            </a:pPr>
            <a:r>
              <a:rPr lang="ar-LB" sz="2400" b="1" dirty="0"/>
              <a:t>وحدة اللّغة العربيّة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FF54BD8-4CA7-4BF8-AE3F-CA8C5EEB6D74}"/>
              </a:ext>
            </a:extLst>
          </p:cNvPr>
          <p:cNvSpPr txBox="1"/>
          <p:nvPr/>
        </p:nvSpPr>
        <p:spPr>
          <a:xfrm>
            <a:off x="4841235" y="4725295"/>
            <a:ext cx="45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2800" b="1" dirty="0">
                <a:solidFill>
                  <a:srgbClr val="0070C0"/>
                </a:solidFill>
              </a:rPr>
              <a:t>إعداد : </a:t>
            </a:r>
            <a:r>
              <a:rPr lang="ar-LB" sz="2800" b="1" dirty="0"/>
              <a:t>المعلّمة " </a:t>
            </a:r>
            <a:r>
              <a:rPr lang="ar-LB" sz="2800" b="1" dirty="0" smtClean="0"/>
              <a:t>آمنه بدران "</a:t>
            </a:r>
            <a:endParaRPr lang="ar-LB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D4027B-8EB6-4C3F-9158-9DE1B82F7CA4}"/>
              </a:ext>
            </a:extLst>
          </p:cNvPr>
          <p:cNvSpPr txBox="1"/>
          <p:nvPr/>
        </p:nvSpPr>
        <p:spPr>
          <a:xfrm>
            <a:off x="3400185" y="5345204"/>
            <a:ext cx="6363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2600" b="1" dirty="0">
                <a:solidFill>
                  <a:srgbClr val="0070C0"/>
                </a:solidFill>
              </a:rPr>
              <a:t>أشرف على الإعداد : </a:t>
            </a:r>
            <a:r>
              <a:rPr lang="ar-LB" sz="2600" b="1" dirty="0"/>
              <a:t>المنسّقة </a:t>
            </a:r>
            <a:r>
              <a:rPr lang="ar-LB" sz="2600" b="1" dirty="0" smtClean="0"/>
              <a:t>«فاطمة ملحم"</a:t>
            </a:r>
            <a:endParaRPr lang="ar-LB" sz="2600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BBE69FD-3C5E-4C29-A3FE-A628B54AD617}"/>
              </a:ext>
            </a:extLst>
          </p:cNvPr>
          <p:cNvSpPr/>
          <p:nvPr/>
        </p:nvSpPr>
        <p:spPr>
          <a:xfrm>
            <a:off x="4583298" y="1359156"/>
            <a:ext cx="6643502" cy="3118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9D8ADC-6BA9-423C-967A-44FE0A7BE52A}"/>
              </a:ext>
            </a:extLst>
          </p:cNvPr>
          <p:cNvSpPr/>
          <p:nvPr/>
        </p:nvSpPr>
        <p:spPr>
          <a:xfrm>
            <a:off x="4583297" y="1706646"/>
            <a:ext cx="6282197" cy="2921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42DCD8-3FB9-49EA-8202-90A316DB60B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3728" y="4113703"/>
            <a:ext cx="4714903" cy="694272"/>
          </a:xfrm>
          <a:solidFill>
            <a:schemeClr val="bg1"/>
          </a:solidFill>
        </p:spPr>
        <p:txBody>
          <a:bodyPr/>
          <a:lstStyle/>
          <a:p>
            <a:pPr marL="0" indent="0" algn="r" rtl="1">
              <a:buNone/>
            </a:pPr>
            <a:r>
              <a:rPr lang="ar-LB" dirty="0"/>
              <a:t>الدّرس</a:t>
            </a:r>
            <a:r>
              <a:rPr lang="ar-LB" dirty="0" smtClean="0"/>
              <a:t>: حلمُ أيّوب ( تعبير كتابي) 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7248264B-C14B-4DE9-814C-B577C85C58CF}"/>
              </a:ext>
            </a:extLst>
          </p:cNvPr>
          <p:cNvSpPr txBox="1">
            <a:spLocks/>
          </p:cNvSpPr>
          <p:nvPr/>
        </p:nvSpPr>
        <p:spPr>
          <a:xfrm>
            <a:off x="5746619" y="4118620"/>
            <a:ext cx="4724736" cy="6942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Wingdings 3" charset="2"/>
              <a:buNone/>
            </a:pPr>
            <a:r>
              <a:rPr lang="ar-LB" dirty="0"/>
              <a:t>الصّفّ</a:t>
            </a:r>
            <a:r>
              <a:rPr lang="ar-LB" dirty="0" smtClean="0"/>
              <a:t>: الرّابع الأساسيّ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0B5826B4-D6F7-4845-B173-44C6843F4B56}"/>
              </a:ext>
            </a:extLst>
          </p:cNvPr>
          <p:cNvSpPr txBox="1">
            <a:spLocks/>
          </p:cNvSpPr>
          <p:nvPr/>
        </p:nvSpPr>
        <p:spPr>
          <a:xfrm>
            <a:off x="909148" y="4974028"/>
            <a:ext cx="9562207" cy="6942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Wingdings 3" charset="2"/>
              <a:buNone/>
            </a:pPr>
            <a:r>
              <a:rPr lang="ar-LB" dirty="0"/>
              <a:t>الاسم</a:t>
            </a:r>
            <a:r>
              <a:rPr lang="ar-LB" dirty="0" smtClean="0"/>
              <a:t>: آمنه بدران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F402EA-0BD4-4454-8B1F-430CF3C95940}"/>
              </a:ext>
            </a:extLst>
          </p:cNvPr>
          <p:cNvSpPr txBox="1"/>
          <p:nvPr/>
        </p:nvSpPr>
        <p:spPr>
          <a:xfrm>
            <a:off x="4778477" y="6223197"/>
            <a:ext cx="2079523" cy="46166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LB" sz="2400" dirty="0">
                <a:solidFill>
                  <a:schemeClr val="tx1"/>
                </a:solidFill>
              </a:rPr>
              <a:t>2020-2021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C91AD1-EDEA-4E5D-B691-1CA3D14F7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935" y="0"/>
            <a:ext cx="1696065" cy="169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737EA5-7A4D-4CDB-9965-9FC4CE75F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72" y="2551477"/>
            <a:ext cx="298609" cy="298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8EFE14-4310-42E2-A3D0-6135ACC38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50" y="2850086"/>
            <a:ext cx="279128" cy="2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BF09FAB-3F05-471B-998A-A4BA6B7B8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الأهداف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DD44CA-28CD-4778-B019-FE36E707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9" y="341194"/>
            <a:ext cx="7096836" cy="4039740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ar-L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W23 for SKY Reg" pitchFamily="34" charset="-78"/>
              </a:rPr>
              <a:t>يملأَ ترسيمة </a:t>
            </a:r>
            <a:r>
              <a:rPr lang="ar-LB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 W23 for SKY Reg" pitchFamily="34" charset="-78"/>
              </a:rPr>
              <a:t>الأفكار بالمناسب </a:t>
            </a:r>
            <a:r>
              <a:rPr lang="ar-L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 Neue W23 for SKY Reg" pitchFamily="34" charset="-78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Helvetica Neue W23 for SKY Reg" pitchFamily="34" charset="-78"/>
            </a:endParaRPr>
          </a:p>
          <a:p>
            <a:pPr>
              <a:lnSpc>
                <a:spcPct val="250000"/>
              </a:lnSpc>
            </a:pPr>
            <a:r>
              <a:rPr lang="ar-LB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ينشئ نصًّا </a:t>
            </a:r>
            <a:r>
              <a:rPr lang="ar-L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مترابطًا انطلاقًا من المبيّنات 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E017AD-D333-42A9-AA32-088877EB4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Low">
              <a:lnSpc>
                <a:spcPct val="150000"/>
              </a:lnSpc>
            </a:pPr>
            <a:r>
              <a:rPr lang="ar-LB" sz="2400" b="1" dirty="0"/>
              <a:t>في نهاية هذا الفيديو، سوف يصبح المتعلّم قادرًا على أن: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558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المستلزمات 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ar-LB" b="1" dirty="0" smtClean="0"/>
              <a:t>دفترالتّعبيرالكتابي</a:t>
            </a:r>
            <a:r>
              <a:rPr lang="ar-LB" dirty="0" smtClean="0"/>
              <a:t> </a:t>
            </a:r>
          </a:p>
          <a:p>
            <a:pPr marL="0" indent="0">
              <a:lnSpc>
                <a:spcPct val="300000"/>
              </a:lnSpc>
              <a:buNone/>
            </a:pPr>
            <a:endParaRPr lang="ar-LB" dirty="0" smtClean="0"/>
          </a:p>
          <a:p>
            <a:pPr marL="0" indent="0">
              <a:lnSpc>
                <a:spcPct val="300000"/>
              </a:lnSpc>
              <a:buNone/>
            </a:pPr>
            <a:r>
              <a:rPr lang="ar-LB" b="1" dirty="0" smtClean="0"/>
              <a:t>ورقة بيضاء</a:t>
            </a:r>
          </a:p>
          <a:p>
            <a:pPr marL="0" indent="0">
              <a:lnSpc>
                <a:spcPct val="300000"/>
              </a:lnSpc>
              <a:buNone/>
            </a:pPr>
            <a:endParaRPr lang="ar-LB" dirty="0" smtClean="0"/>
          </a:p>
          <a:p>
            <a:pPr marL="0" indent="0">
              <a:lnSpc>
                <a:spcPct val="300000"/>
              </a:lnSpc>
              <a:buNone/>
            </a:pPr>
            <a:r>
              <a:rPr lang="ar-LB" b="1" dirty="0" smtClean="0"/>
              <a:t>قلم رصاص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895245"/>
            <a:ext cx="1244600" cy="119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65699"/>
            <a:ext cx="1244600" cy="110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95549" y="934830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/>
            <a:r>
              <a:rPr lang="ar-LB" sz="2400" b="1" dirty="0" smtClean="0"/>
              <a:t>مبراة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23" y="632262"/>
            <a:ext cx="1143001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117002" y="303048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b="1" dirty="0" smtClean="0"/>
              <a:t>ممحاة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95" y="2778712"/>
            <a:ext cx="1032051" cy="96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312134" y="5126130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b="1" dirty="0" smtClean="0"/>
              <a:t>قلم حبر أخضر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0" y="4744775"/>
            <a:ext cx="1193066" cy="100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 b="12108"/>
          <a:stretch/>
        </p:blipFill>
        <p:spPr>
          <a:xfrm>
            <a:off x="6373504" y="744684"/>
            <a:ext cx="1075188" cy="1083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34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الإرشادات والتّعليمات: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ar-LB" b="1" dirty="0"/>
              <a:t>اجلسْ في مكانٍ هادئ ومريح .</a:t>
            </a:r>
          </a:p>
          <a:p>
            <a:pPr>
              <a:lnSpc>
                <a:spcPct val="250000"/>
              </a:lnSpc>
            </a:pPr>
            <a:r>
              <a:rPr lang="ar-LB" b="1" dirty="0"/>
              <a:t>أصغِ جيّدًا إلى الفيديو، وتابِع مع المعلّمة. </a:t>
            </a:r>
          </a:p>
          <a:p>
            <a:pPr>
              <a:lnSpc>
                <a:spcPct val="250000"/>
              </a:lnSpc>
            </a:pPr>
            <a:r>
              <a:rPr lang="ar-LB" b="1" dirty="0"/>
              <a:t>أوقِف الفيديو عندما يُطلب منكَ ذلك، ونفّذ المطلوب </a:t>
            </a:r>
            <a:r>
              <a:rPr lang="ar-LB" b="1" dirty="0" smtClean="0"/>
              <a:t>على ورقة بيضاء.</a:t>
            </a:r>
            <a:endParaRPr lang="ar-LB" b="1" dirty="0"/>
          </a:p>
          <a:p>
            <a:pPr>
              <a:lnSpc>
                <a:spcPct val="250000"/>
              </a:lnSpc>
            </a:pPr>
            <a:r>
              <a:rPr lang="ar-LB" b="1" dirty="0" smtClean="0"/>
              <a:t>أحضِر </a:t>
            </a:r>
            <a:r>
              <a:rPr lang="ar-LB" b="1" dirty="0"/>
              <a:t>قلم رصاص وممحاة </a:t>
            </a:r>
            <a:r>
              <a:rPr lang="ar-LB" b="1" dirty="0" smtClean="0"/>
              <a:t>لتنف</a:t>
            </a:r>
            <a:r>
              <a:rPr lang="ar-LB" b="1" dirty="0"/>
              <a:t>ي</a:t>
            </a:r>
            <a:r>
              <a:rPr lang="ar-LB" b="1" dirty="0" smtClean="0"/>
              <a:t>ذ </a:t>
            </a:r>
            <a:r>
              <a:rPr lang="ar-LB" b="1" dirty="0"/>
              <a:t>المطلوب، ولا </a:t>
            </a:r>
            <a:r>
              <a:rPr lang="ar-LB" b="1" dirty="0" smtClean="0"/>
              <a:t>تنسَ </a:t>
            </a:r>
            <a:r>
              <a:rPr lang="ar-LB" b="1" dirty="0"/>
              <a:t>قلم الحبر الأخضر لتصوّب أخطاءك</a:t>
            </a:r>
            <a:r>
              <a:rPr lang="ar-LB" b="1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 smtClean="0"/>
              <a:t>الموضوع: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13" t="16667" r="21368" b="5555"/>
          <a:stretch/>
        </p:blipFill>
        <p:spPr>
          <a:xfrm>
            <a:off x="368491" y="354841"/>
            <a:ext cx="9345944" cy="59913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136998" y="1042833"/>
            <a:ext cx="777922" cy="804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3325" y="1050877"/>
            <a:ext cx="21481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59607" y="1042833"/>
            <a:ext cx="181515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05469" y="1050877"/>
            <a:ext cx="165137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9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 smtClean="0"/>
              <a:t>ترسيمة الأفكار: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90" t="15618" r="22257" b="6547"/>
          <a:stretch/>
        </p:blipFill>
        <p:spPr>
          <a:xfrm>
            <a:off x="388258" y="387766"/>
            <a:ext cx="9326176" cy="6013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1364" y="881520"/>
            <a:ext cx="247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أنا في الصّف الرّابع الأساسيّ .</a:t>
            </a:r>
            <a:endParaRPr lang="en-US" sz="2400" b="1" dirty="0">
              <a:solidFill>
                <a:srgbClr val="2D3BB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3180" y="243849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تسعُ سنواتٍ</a:t>
            </a:r>
            <a:endParaRPr lang="en-US" sz="2400" b="1" dirty="0">
              <a:solidFill>
                <a:srgbClr val="2D3BB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8718" y="2207663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b="1" dirty="0" smtClean="0">
                <a:solidFill>
                  <a:srgbClr val="2D3BBE"/>
                </a:solidFill>
              </a:rPr>
              <a:t>أحبّ الرّسم والمطالعة.</a:t>
            </a:r>
            <a:endParaRPr lang="en-US" sz="2400" b="1" dirty="0">
              <a:solidFill>
                <a:srgbClr val="2D3BB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4483" y="4658222"/>
            <a:ext cx="3935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b="1" dirty="0" smtClean="0">
                <a:solidFill>
                  <a:srgbClr val="2D3BBE"/>
                </a:solidFill>
              </a:rPr>
              <a:t>ولدتُ في التّاسع من شهر آذار، في</a:t>
            </a:r>
          </a:p>
          <a:p>
            <a:pPr algn="r" rtl="1"/>
            <a:r>
              <a:rPr lang="ar-LB" sz="2400" b="1" dirty="0" smtClean="0">
                <a:solidFill>
                  <a:srgbClr val="2D3BBE"/>
                </a:solidFill>
              </a:rPr>
              <a:t> مستشفى الشّهيد الشّيخ راغب حرب. </a:t>
            </a:r>
            <a:endParaRPr lang="en-US" sz="2400" b="1" dirty="0">
              <a:solidFill>
                <a:srgbClr val="2D3BB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358" y="5489219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أنا البنتُ الكبرى في أسرتي.</a:t>
            </a:r>
            <a:endParaRPr lang="en-US" sz="2400" b="1" dirty="0">
              <a:solidFill>
                <a:srgbClr val="2D3B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09" t="21874" r="23301" b="12053"/>
          <a:stretch/>
        </p:blipFill>
        <p:spPr>
          <a:xfrm>
            <a:off x="1246909" y="360218"/>
            <a:ext cx="10601210" cy="5986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9662" y="1275155"/>
            <a:ext cx="43781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استقبلني أهلي بالتّرحاب والفرح والسّرور،</a:t>
            </a:r>
          </a:p>
          <a:p>
            <a:pPr algn="r" rtl="1">
              <a:lnSpc>
                <a:spcPct val="15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حيثُ قاموا بتزيين المنزلِ، وتجهيزِ الحلوى</a:t>
            </a:r>
          </a:p>
          <a:p>
            <a:pPr algn="r" rtl="1">
              <a:lnSpc>
                <a:spcPct val="15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تعبيرًا عن فرحهم بقدومي.</a:t>
            </a:r>
            <a:endParaRPr lang="en-US" sz="2400" b="1" dirty="0">
              <a:solidFill>
                <a:srgbClr val="2D3BB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3583" y="3940291"/>
            <a:ext cx="5453736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نشأتُ وكبرتُ وترعرعتُ في أسرةٍ مؤمنةٍ زرعت في </a:t>
            </a:r>
          </a:p>
          <a:p>
            <a:pPr algn="justLow" rtl="1">
              <a:lnSpc>
                <a:spcPct val="15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داخلي</a:t>
            </a:r>
            <a:r>
              <a:rPr lang="ar-LB" sz="2400" b="1" dirty="0">
                <a:solidFill>
                  <a:srgbClr val="2D3BBE"/>
                </a:solidFill>
              </a:rPr>
              <a:t> </a:t>
            </a:r>
            <a:r>
              <a:rPr lang="ar-LB" sz="2400" b="1" dirty="0" smtClean="0">
                <a:solidFill>
                  <a:srgbClr val="2D3BBE"/>
                </a:solidFill>
              </a:rPr>
              <a:t>بذورَ المحبّة، وحُبّ الخير للجميع، وربّتني على</a:t>
            </a:r>
          </a:p>
          <a:p>
            <a:pPr algn="justLow" rtl="1">
              <a:lnSpc>
                <a:spcPct val="15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 أخلاقِ وتعاليم أهل البيت.</a:t>
            </a:r>
            <a:endParaRPr lang="en-US" sz="2400" b="1" dirty="0">
              <a:solidFill>
                <a:srgbClr val="2D3B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90" t="10332" r="21583" b="9375"/>
          <a:stretch/>
        </p:blipFill>
        <p:spPr>
          <a:xfrm>
            <a:off x="292850" y="487493"/>
            <a:ext cx="6674376" cy="596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8478" y="3133755"/>
            <a:ext cx="3870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سريعةُ الغضب سريعة الرّضى، لكنّني</a:t>
            </a:r>
          </a:p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 حنون على الآخرين، وأقدّمُ المساعدة</a:t>
            </a:r>
          </a:p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 لكلّ من يحتاجُ إليها.</a:t>
            </a:r>
          </a:p>
          <a:p>
            <a:pPr algn="justLow" rtl="1"/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379" y="5349922"/>
            <a:ext cx="3890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أتمنّى أن أصبحَ طبيبةً تعالجُ المرضى،</a:t>
            </a:r>
          </a:p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 وتقدّمُ لهم الرّعاية والعناية، وأن يعُمّ</a:t>
            </a:r>
          </a:p>
          <a:p>
            <a:pPr algn="justLow" rtl="1"/>
            <a:r>
              <a:rPr lang="ar-LB" sz="2400" b="1" dirty="0" smtClean="0">
                <a:solidFill>
                  <a:srgbClr val="2D3BBE"/>
                </a:solidFill>
              </a:rPr>
              <a:t> السّلام في جميع أقطارِ الأرض.</a:t>
            </a:r>
            <a:endParaRPr lang="en-US" sz="2400" b="1" dirty="0">
              <a:solidFill>
                <a:srgbClr val="2D3BB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960" t="23729" r="35102" b="40678"/>
          <a:stretch/>
        </p:blipFill>
        <p:spPr>
          <a:xfrm>
            <a:off x="6509982" y="1351129"/>
            <a:ext cx="5380081" cy="420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7508" y="2185772"/>
            <a:ext cx="43861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Low" rtl="1">
              <a:lnSpc>
                <a:spcPct val="20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لا أنسى يومَ بلغتُ سنّ التّكليف، وتُوّجتُ </a:t>
            </a:r>
          </a:p>
          <a:p>
            <a:pPr algn="justLow" rtl="1">
              <a:lnSpc>
                <a:spcPct val="20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فيه بتاجٍ من العفافِ، وارتديتُ بدلةً بيضاء،</a:t>
            </a:r>
          </a:p>
          <a:p>
            <a:pPr algn="justLow" rtl="1">
              <a:lnSpc>
                <a:spcPct val="20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 وكانت روحي كفراشة ترفرفُ فوق</a:t>
            </a:r>
          </a:p>
          <a:p>
            <a:pPr algn="justLow" rtl="1">
              <a:lnSpc>
                <a:spcPct val="200000"/>
              </a:lnSpc>
            </a:pPr>
            <a:r>
              <a:rPr lang="ar-LB" sz="2400" b="1" dirty="0" smtClean="0">
                <a:solidFill>
                  <a:srgbClr val="2D3BBE"/>
                </a:solidFill>
              </a:rPr>
              <a:t> زهور الحياء.</a:t>
            </a:r>
          </a:p>
        </p:txBody>
      </p:sp>
    </p:spTree>
    <p:extLst>
      <p:ext uri="{BB962C8B-B14F-4D97-AF65-F5344CB8AC3E}">
        <p14:creationId xmlns:p14="http://schemas.microsoft.com/office/powerpoint/2010/main" val="3928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434</Words>
  <Application>Microsoft Office PowerPoint</Application>
  <PresentationFormat>Widescreen</PresentationFormat>
  <Paragraphs>86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 Neue W23 for SKY Reg</vt:lpstr>
      <vt:lpstr>Wingdings 3</vt:lpstr>
      <vt:lpstr>Custom Design</vt:lpstr>
      <vt:lpstr>Ion Boardroom</vt:lpstr>
      <vt:lpstr>Office Theme</vt:lpstr>
      <vt:lpstr>PowerPoint Presentation</vt:lpstr>
      <vt:lpstr>PowerPoint Presentation</vt:lpstr>
      <vt:lpstr>الأهداف </vt:lpstr>
      <vt:lpstr>المستلزمات :</vt:lpstr>
      <vt:lpstr>الإرشادات والتّعليمات: </vt:lpstr>
      <vt:lpstr>الموضوع:</vt:lpstr>
      <vt:lpstr>ترسيمة الأفكار:</vt:lpstr>
      <vt:lpstr>PowerPoint Presentation</vt:lpstr>
      <vt:lpstr>PowerPoint Presentation</vt:lpstr>
      <vt:lpstr>PowerPoint Presentation</vt:lpstr>
      <vt:lpstr>ملاحظات متفرّقة:</vt:lpstr>
      <vt:lpstr>التّكليفُ البيتيّ:</vt:lpstr>
      <vt:lpstr>التّكليف البيتيّ 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Ghada AlSaylami</dc:creator>
  <cp:lastModifiedBy>fatima</cp:lastModifiedBy>
  <cp:revision>105</cp:revision>
  <dcterms:created xsi:type="dcterms:W3CDTF">2020-07-07T07:26:43Z</dcterms:created>
  <dcterms:modified xsi:type="dcterms:W3CDTF">2022-04-23T14:48:11Z</dcterms:modified>
</cp:coreProperties>
</file>